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8" r:id="rId3"/>
    <p:sldId id="315" r:id="rId4"/>
    <p:sldId id="307" r:id="rId5"/>
    <p:sldId id="306" r:id="rId6"/>
    <p:sldId id="305" r:id="rId7"/>
    <p:sldId id="316" r:id="rId8"/>
    <p:sldId id="317" r:id="rId9"/>
    <p:sldId id="304" r:id="rId10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a Julcilea Dalabona" userId="ce5393ca-39bc-42e6-b476-2ff17ff729bd" providerId="ADAL" clId="{FB7EA260-7A30-4440-A1BC-1228C428A61D}"/>
    <pc:docChg chg="undo custSel addSld delSld modSld modNotesMaster">
      <pc:chgData name="Claudia Julcilea Dalabona" userId="ce5393ca-39bc-42e6-b476-2ff17ff729bd" providerId="ADAL" clId="{FB7EA260-7A30-4440-A1BC-1228C428A61D}" dt="2024-02-07T17:58:06.319" v="1846" actId="14100"/>
      <pc:docMkLst>
        <pc:docMk/>
      </pc:docMkLst>
      <pc:sldChg chg="addSp delSp modSp">
        <pc:chgData name="Claudia Julcilea Dalabona" userId="ce5393ca-39bc-42e6-b476-2ff17ff729bd" providerId="ADAL" clId="{FB7EA260-7A30-4440-A1BC-1228C428A61D}" dt="2024-02-05T21:16:05.962" v="1842" actId="14100"/>
        <pc:sldMkLst>
          <pc:docMk/>
          <pc:sldMk cId="2090042026" sldId="268"/>
        </pc:sldMkLst>
        <pc:spChg chg="add mod">
          <ac:chgData name="Claudia Julcilea Dalabona" userId="ce5393ca-39bc-42e6-b476-2ff17ff729bd" providerId="ADAL" clId="{FB7EA260-7A30-4440-A1BC-1228C428A61D}" dt="2024-02-05T21:16:05.962" v="1842" actId="14100"/>
          <ac:spMkLst>
            <pc:docMk/>
            <pc:sldMk cId="2090042026" sldId="268"/>
            <ac:spMk id="2" creationId="{E639BB4B-8753-4C66-A384-2CBDA7B10BA6}"/>
          </ac:spMkLst>
        </pc:spChg>
        <pc:spChg chg="mod">
          <ac:chgData name="Claudia Julcilea Dalabona" userId="ce5393ca-39bc-42e6-b476-2ff17ff729bd" providerId="ADAL" clId="{FB7EA260-7A30-4440-A1BC-1228C428A61D}" dt="2024-02-02T15:06:12.499" v="30" actId="20577"/>
          <ac:spMkLst>
            <pc:docMk/>
            <pc:sldMk cId="2090042026" sldId="268"/>
            <ac:spMk id="7" creationId="{00000000-0000-0000-0000-000000000000}"/>
          </ac:spMkLst>
        </pc:spChg>
        <pc:spChg chg="del mod">
          <ac:chgData name="Claudia Julcilea Dalabona" userId="ce5393ca-39bc-42e6-b476-2ff17ff729bd" providerId="ADAL" clId="{FB7EA260-7A30-4440-A1BC-1228C428A61D}" dt="2024-02-02T15:05:36.870" v="2" actId="478"/>
          <ac:spMkLst>
            <pc:docMk/>
            <pc:sldMk cId="2090042026" sldId="268"/>
            <ac:spMk id="8" creationId="{8DA6B119-0A33-4EF5-ABFC-D41276CE3FCC}"/>
          </ac:spMkLst>
        </pc:spChg>
        <pc:picChg chg="del">
          <ac:chgData name="Claudia Julcilea Dalabona" userId="ce5393ca-39bc-42e6-b476-2ff17ff729bd" providerId="ADAL" clId="{FB7EA260-7A30-4440-A1BC-1228C428A61D}" dt="2024-02-02T15:05:34.972" v="0" actId="478"/>
          <ac:picMkLst>
            <pc:docMk/>
            <pc:sldMk cId="2090042026" sldId="268"/>
            <ac:picMk id="5" creationId="{B3B18779-8A2B-4E47-BBA9-1E5371EA9CE4}"/>
          </ac:picMkLst>
        </pc:picChg>
        <pc:picChg chg="add del mod">
          <ac:chgData name="Claudia Julcilea Dalabona" userId="ce5393ca-39bc-42e6-b476-2ff17ff729bd" providerId="ADAL" clId="{FB7EA260-7A30-4440-A1BC-1228C428A61D}" dt="2024-02-02T15:09:01.194" v="38" actId="478"/>
          <ac:picMkLst>
            <pc:docMk/>
            <pc:sldMk cId="2090042026" sldId="268"/>
            <ac:picMk id="6" creationId="{F9AF41C0-2FA7-48CA-9BD6-8BEEDE17058D}"/>
          </ac:picMkLst>
        </pc:picChg>
      </pc:sldChg>
      <pc:sldChg chg="addSp delSp modSp">
        <pc:chgData name="Claudia Julcilea Dalabona" userId="ce5393ca-39bc-42e6-b476-2ff17ff729bd" providerId="ADAL" clId="{FB7EA260-7A30-4440-A1BC-1228C428A61D}" dt="2024-02-05T18:46:38.633" v="813" actId="20577"/>
        <pc:sldMkLst>
          <pc:docMk/>
          <pc:sldMk cId="498556152" sldId="305"/>
        </pc:sldMkLst>
        <pc:spChg chg="add mod">
          <ac:chgData name="Claudia Julcilea Dalabona" userId="ce5393ca-39bc-42e6-b476-2ff17ff729bd" providerId="ADAL" clId="{FB7EA260-7A30-4440-A1BC-1228C428A61D}" dt="2024-02-05T18:46:38.633" v="813" actId="20577"/>
          <ac:spMkLst>
            <pc:docMk/>
            <pc:sldMk cId="498556152" sldId="305"/>
            <ac:spMk id="2" creationId="{5810C08B-F77A-49A1-A305-8CF46DDC9E17}"/>
          </ac:spMkLst>
        </pc:spChg>
        <pc:spChg chg="mod">
          <ac:chgData name="Claudia Julcilea Dalabona" userId="ce5393ca-39bc-42e6-b476-2ff17ff729bd" providerId="ADAL" clId="{FB7EA260-7A30-4440-A1BC-1228C428A61D}" dt="2024-02-05T18:42:53.941" v="579" actId="20577"/>
          <ac:spMkLst>
            <pc:docMk/>
            <pc:sldMk cId="498556152" sldId="305"/>
            <ac:spMk id="7" creationId="{00000000-0000-0000-0000-000000000000}"/>
          </ac:spMkLst>
        </pc:spChg>
        <pc:spChg chg="del mod">
          <ac:chgData name="Claudia Julcilea Dalabona" userId="ce5393ca-39bc-42e6-b476-2ff17ff729bd" providerId="ADAL" clId="{FB7EA260-7A30-4440-A1BC-1228C428A61D}" dt="2024-02-05T18:46:02.091" v="769" actId="478"/>
          <ac:spMkLst>
            <pc:docMk/>
            <pc:sldMk cId="498556152" sldId="305"/>
            <ac:spMk id="9" creationId="{BB416641-E400-46AD-B6D5-90C050F4DFAE}"/>
          </ac:spMkLst>
        </pc:spChg>
        <pc:picChg chg="del">
          <ac:chgData name="Claudia Julcilea Dalabona" userId="ce5393ca-39bc-42e6-b476-2ff17ff729bd" providerId="ADAL" clId="{FB7EA260-7A30-4440-A1BC-1228C428A61D}" dt="2024-02-05T18:42:20.315" v="550" actId="478"/>
          <ac:picMkLst>
            <pc:docMk/>
            <pc:sldMk cId="498556152" sldId="305"/>
            <ac:picMk id="8" creationId="{AEA4F833-F7B3-4849-9C68-D3C1D0FF4019}"/>
          </ac:picMkLst>
        </pc:picChg>
      </pc:sldChg>
      <pc:sldChg chg="addSp delSp modSp">
        <pc:chgData name="Claudia Julcilea Dalabona" userId="ce5393ca-39bc-42e6-b476-2ff17ff729bd" providerId="ADAL" clId="{FB7EA260-7A30-4440-A1BC-1228C428A61D}" dt="2024-02-07T17:58:06.319" v="1846" actId="14100"/>
        <pc:sldMkLst>
          <pc:docMk/>
          <pc:sldMk cId="1463311565" sldId="306"/>
        </pc:sldMkLst>
        <pc:spChg chg="mod">
          <ac:chgData name="Claudia Julcilea Dalabona" userId="ce5393ca-39bc-42e6-b476-2ff17ff729bd" providerId="ADAL" clId="{FB7EA260-7A30-4440-A1BC-1228C428A61D}" dt="2024-02-05T18:42:41.228" v="559" actId="122"/>
          <ac:spMkLst>
            <pc:docMk/>
            <pc:sldMk cId="1463311565" sldId="306"/>
            <ac:spMk id="7" creationId="{00000000-0000-0000-0000-000000000000}"/>
          </ac:spMkLst>
        </pc:spChg>
        <pc:spChg chg="del mod">
          <ac:chgData name="Claudia Julcilea Dalabona" userId="ce5393ca-39bc-42e6-b476-2ff17ff729bd" providerId="ADAL" clId="{FB7EA260-7A30-4440-A1BC-1228C428A61D}" dt="2024-02-05T18:42:17.622" v="549"/>
          <ac:spMkLst>
            <pc:docMk/>
            <pc:sldMk cId="1463311565" sldId="306"/>
            <ac:spMk id="9" creationId="{18852012-14E9-41B5-9488-94ED90BF43DB}"/>
          </ac:spMkLst>
        </pc:spChg>
        <pc:graphicFrameChg chg="add mod modGraphic">
          <ac:chgData name="Claudia Julcilea Dalabona" userId="ce5393ca-39bc-42e6-b476-2ff17ff729bd" providerId="ADAL" clId="{FB7EA260-7A30-4440-A1BC-1228C428A61D}" dt="2024-02-07T17:58:06.319" v="1846" actId="14100"/>
          <ac:graphicFrameMkLst>
            <pc:docMk/>
            <pc:sldMk cId="1463311565" sldId="306"/>
            <ac:graphicFrameMk id="2" creationId="{30729753-8318-4D04-9653-0E8F6A970C66}"/>
          </ac:graphicFrameMkLst>
        </pc:graphicFrameChg>
        <pc:picChg chg="del">
          <ac:chgData name="Claudia Julcilea Dalabona" userId="ce5393ca-39bc-42e6-b476-2ff17ff729bd" providerId="ADAL" clId="{FB7EA260-7A30-4440-A1BC-1228C428A61D}" dt="2024-02-05T18:42:14.997" v="546" actId="478"/>
          <ac:picMkLst>
            <pc:docMk/>
            <pc:sldMk cId="1463311565" sldId="306"/>
            <ac:picMk id="4" creationId="{F1A56DE2-2CF0-44A3-BC4C-288C7883C065}"/>
          </ac:picMkLst>
        </pc:picChg>
      </pc:sldChg>
      <pc:sldChg chg="addSp delSp modSp">
        <pc:chgData name="Claudia Julcilea Dalabona" userId="ce5393ca-39bc-42e6-b476-2ff17ff729bd" providerId="ADAL" clId="{FB7EA260-7A30-4440-A1BC-1228C428A61D}" dt="2024-02-05T18:38:58.974" v="517" actId="20577"/>
        <pc:sldMkLst>
          <pc:docMk/>
          <pc:sldMk cId="3841767760" sldId="307"/>
        </pc:sldMkLst>
        <pc:spChg chg="add mod">
          <ac:chgData name="Claudia Julcilea Dalabona" userId="ce5393ca-39bc-42e6-b476-2ff17ff729bd" providerId="ADAL" clId="{FB7EA260-7A30-4440-A1BC-1228C428A61D}" dt="2024-02-05T18:38:55.480" v="516" actId="20577"/>
          <ac:spMkLst>
            <pc:docMk/>
            <pc:sldMk cId="3841767760" sldId="307"/>
            <ac:spMk id="4" creationId="{374C7E3C-7339-4608-9C1B-C9212798CA16}"/>
          </ac:spMkLst>
        </pc:spChg>
        <pc:spChg chg="mod">
          <ac:chgData name="Claudia Julcilea Dalabona" userId="ce5393ca-39bc-42e6-b476-2ff17ff729bd" providerId="ADAL" clId="{FB7EA260-7A30-4440-A1BC-1228C428A61D}" dt="2024-02-02T17:22:09.581" v="298" actId="20577"/>
          <ac:spMkLst>
            <pc:docMk/>
            <pc:sldMk cId="3841767760" sldId="307"/>
            <ac:spMk id="6" creationId="{2EC5E4DB-F91C-4A31-B0D3-7314D3DCFB62}"/>
          </ac:spMkLst>
        </pc:spChg>
        <pc:spChg chg="mod">
          <ac:chgData name="Claudia Julcilea Dalabona" userId="ce5393ca-39bc-42e6-b476-2ff17ff729bd" providerId="ADAL" clId="{FB7EA260-7A30-4440-A1BC-1228C428A61D}" dt="2024-02-05T18:33:16.379" v="363" actId="20577"/>
          <ac:spMkLst>
            <pc:docMk/>
            <pc:sldMk cId="3841767760" sldId="307"/>
            <ac:spMk id="7" creationId="{00000000-0000-0000-0000-000000000000}"/>
          </ac:spMkLst>
        </pc:spChg>
        <pc:spChg chg="add mod">
          <ac:chgData name="Claudia Julcilea Dalabona" userId="ce5393ca-39bc-42e6-b476-2ff17ff729bd" providerId="ADAL" clId="{FB7EA260-7A30-4440-A1BC-1228C428A61D}" dt="2024-02-05T18:38:58.974" v="517" actId="20577"/>
          <ac:spMkLst>
            <pc:docMk/>
            <pc:sldMk cId="3841767760" sldId="307"/>
            <ac:spMk id="8" creationId="{62F01642-B7BC-4572-821B-97D02C9F10D6}"/>
          </ac:spMkLst>
        </pc:spChg>
        <pc:graphicFrameChg chg="add del mod modGraphic">
          <ac:chgData name="Claudia Julcilea Dalabona" userId="ce5393ca-39bc-42e6-b476-2ff17ff729bd" providerId="ADAL" clId="{FB7EA260-7A30-4440-A1BC-1228C428A61D}" dt="2024-02-05T17:48:33.034" v="324" actId="478"/>
          <ac:graphicFrameMkLst>
            <pc:docMk/>
            <pc:sldMk cId="3841767760" sldId="307"/>
            <ac:graphicFrameMk id="2" creationId="{ABC183DD-D4B0-49ED-9BE7-0B81584E3DC5}"/>
          </ac:graphicFrameMkLst>
        </pc:graphicFrameChg>
        <pc:picChg chg="del">
          <ac:chgData name="Claudia Julcilea Dalabona" userId="ce5393ca-39bc-42e6-b476-2ff17ff729bd" providerId="ADAL" clId="{FB7EA260-7A30-4440-A1BC-1228C428A61D}" dt="2024-02-02T15:05:39.845" v="4" actId="478"/>
          <ac:picMkLst>
            <pc:docMk/>
            <pc:sldMk cId="3841767760" sldId="307"/>
            <ac:picMk id="5" creationId="{365C22C9-E9DB-4D40-9E72-B60BB276A956}"/>
          </ac:picMkLst>
        </pc:picChg>
      </pc:sldChg>
      <pc:sldChg chg="add">
        <pc:chgData name="Claudia Julcilea Dalabona" userId="ce5393ca-39bc-42e6-b476-2ff17ff729bd" providerId="ADAL" clId="{FB7EA260-7A30-4440-A1BC-1228C428A61D}" dt="2024-02-02T15:08:51.864" v="37"/>
        <pc:sldMkLst>
          <pc:docMk/>
          <pc:sldMk cId="1544813921" sldId="315"/>
        </pc:sldMkLst>
      </pc:sldChg>
      <pc:sldChg chg="addSp modSp add">
        <pc:chgData name="Claudia Julcilea Dalabona" userId="ce5393ca-39bc-42e6-b476-2ff17ff729bd" providerId="ADAL" clId="{FB7EA260-7A30-4440-A1BC-1228C428A61D}" dt="2024-02-06T19:27:14.493" v="1843" actId="20577"/>
        <pc:sldMkLst>
          <pc:docMk/>
          <pc:sldMk cId="470888549" sldId="316"/>
        </pc:sldMkLst>
        <pc:spChg chg="mod">
          <ac:chgData name="Claudia Julcilea Dalabona" userId="ce5393ca-39bc-42e6-b476-2ff17ff729bd" providerId="ADAL" clId="{FB7EA260-7A30-4440-A1BC-1228C428A61D}" dt="2024-02-06T19:27:14.493" v="1843" actId="20577"/>
          <ac:spMkLst>
            <pc:docMk/>
            <pc:sldMk cId="470888549" sldId="316"/>
            <ac:spMk id="2" creationId="{5810C08B-F77A-49A1-A305-8CF46DDC9E17}"/>
          </ac:spMkLst>
        </pc:spChg>
        <pc:spChg chg="add mod">
          <ac:chgData name="Claudia Julcilea Dalabona" userId="ce5393ca-39bc-42e6-b476-2ff17ff729bd" providerId="ADAL" clId="{FB7EA260-7A30-4440-A1BC-1228C428A61D}" dt="2024-02-05T19:28:29.423" v="1827" actId="1076"/>
          <ac:spMkLst>
            <pc:docMk/>
            <pc:sldMk cId="470888549" sldId="316"/>
            <ac:spMk id="5" creationId="{FADDBBCF-DBCA-4CFC-A9A5-3AB9ACFA998E}"/>
          </ac:spMkLst>
        </pc:spChg>
      </pc:sldChg>
      <pc:sldChg chg="delSp modSp add">
        <pc:chgData name="Claudia Julcilea Dalabona" userId="ce5393ca-39bc-42e6-b476-2ff17ff729bd" providerId="ADAL" clId="{FB7EA260-7A30-4440-A1BC-1228C428A61D}" dt="2024-02-05T19:07:15.596" v="1769" actId="20577"/>
        <pc:sldMkLst>
          <pc:docMk/>
          <pc:sldMk cId="3720047734" sldId="317"/>
        </pc:sldMkLst>
        <pc:spChg chg="mod">
          <ac:chgData name="Claudia Julcilea Dalabona" userId="ce5393ca-39bc-42e6-b476-2ff17ff729bd" providerId="ADAL" clId="{FB7EA260-7A30-4440-A1BC-1228C428A61D}" dt="2024-02-05T19:07:15.596" v="1769" actId="20577"/>
          <ac:spMkLst>
            <pc:docMk/>
            <pc:sldMk cId="3720047734" sldId="317"/>
            <ac:spMk id="2" creationId="{5810C08B-F77A-49A1-A305-8CF46DDC9E17}"/>
          </ac:spMkLst>
        </pc:spChg>
        <pc:spChg chg="del">
          <ac:chgData name="Claudia Julcilea Dalabona" userId="ce5393ca-39bc-42e6-b476-2ff17ff729bd" providerId="ADAL" clId="{FB7EA260-7A30-4440-A1BC-1228C428A61D}" dt="2024-02-05T19:00:03.928" v="1223" actId="478"/>
          <ac:spMkLst>
            <pc:docMk/>
            <pc:sldMk cId="3720047734" sldId="317"/>
            <ac:spMk id="5" creationId="{FADDBBCF-DBCA-4CFC-A9A5-3AB9ACFA998E}"/>
          </ac:spMkLst>
        </pc:spChg>
      </pc:sldChg>
    </pc:docChg>
  </pc:docChgLst>
  <pc:docChgLst>
    <pc:chgData name="Claudia Julcilea Dalabona" userId="ce5393ca-39bc-42e6-b476-2ff17ff729bd" providerId="ADAL" clId="{DABE2057-B76D-488B-8EA0-E1D9F8EE8A3C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16546-AE9B-4462-8822-696464C17C85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BF8E6-4A87-4122-BC4B-97A73811A3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858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973-9508-4420-BB34-904EAA4E9E05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BD21-80E6-4F4F-9156-8681611EE3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10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973-9508-4420-BB34-904EAA4E9E05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BD21-80E6-4F4F-9156-8681611EE3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34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973-9508-4420-BB34-904EAA4E9E05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BD21-80E6-4F4F-9156-8681611EE3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972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973-9508-4420-BB34-904EAA4E9E05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BD21-80E6-4F4F-9156-8681611EE3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406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973-9508-4420-BB34-904EAA4E9E05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BD21-80E6-4F4F-9156-8681611EE3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57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973-9508-4420-BB34-904EAA4E9E05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BD21-80E6-4F4F-9156-8681611EE3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53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973-9508-4420-BB34-904EAA4E9E05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BD21-80E6-4F4F-9156-8681611EE3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92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973-9508-4420-BB34-904EAA4E9E05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BD21-80E6-4F4F-9156-8681611EE3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03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973-9508-4420-BB34-904EAA4E9E05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BD21-80E6-4F4F-9156-8681611EE3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62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973-9508-4420-BB34-904EAA4E9E05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BD21-80E6-4F4F-9156-8681611EE3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45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973-9508-4420-BB34-904EAA4E9E05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BD21-80E6-4F4F-9156-8681611EE3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58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82973-9508-4420-BB34-904EAA4E9E05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5BD21-80E6-4F4F-9156-8681611EE3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268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5515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980728"/>
            <a:ext cx="9108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971600" y="188640"/>
            <a:ext cx="7416824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4400" b="1" dirty="0">
                <a:solidFill>
                  <a:srgbClr val="F79646"/>
                </a:solidFill>
              </a:rPr>
              <a:t>Novos Cursos 100% Online</a:t>
            </a:r>
            <a:endParaRPr lang="pt-BR" sz="4400" b="1" dirty="0">
              <a:solidFill>
                <a:srgbClr val="F79646"/>
              </a:solidFill>
              <a:cs typeface="Calibri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639BB4B-8753-4C66-A384-2CBDA7B10BA6}"/>
              </a:ext>
            </a:extLst>
          </p:cNvPr>
          <p:cNvSpPr txBox="1"/>
          <p:nvPr/>
        </p:nvSpPr>
        <p:spPr>
          <a:xfrm>
            <a:off x="1007604" y="1268760"/>
            <a:ext cx="738082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Cursos - 100% ONLINE </a:t>
            </a:r>
          </a:p>
          <a:p>
            <a:r>
              <a:rPr lang="pt-BR" sz="36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Autogerenciável</a:t>
            </a:r>
            <a:endParaRPr lang="pt-BR" sz="3600" b="1" dirty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 tutoria</a:t>
            </a:r>
          </a:p>
          <a:p>
            <a:r>
              <a:rPr lang="pt-BR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Duração de 12 meses</a:t>
            </a:r>
          </a:p>
          <a:p>
            <a:r>
              <a:rPr lang="pt-BR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 cursos - 360h</a:t>
            </a:r>
          </a:p>
          <a:p>
            <a:r>
              <a:rPr lang="pt-BR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Certificação Intermediaria</a:t>
            </a:r>
          </a:p>
          <a:p>
            <a:r>
              <a:rPr lang="pt-BR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 TCC</a:t>
            </a:r>
          </a:p>
          <a:p>
            <a:r>
              <a:rPr lang="pt-BR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Atendimento direto via e-mail</a:t>
            </a:r>
          </a:p>
          <a:p>
            <a:r>
              <a:rPr lang="pt-BR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posead@opet.com.br</a:t>
            </a:r>
          </a:p>
          <a:p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004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980728"/>
            <a:ext cx="9108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971600" y="188640"/>
            <a:ext cx="7416824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4400" b="1" dirty="0">
                <a:solidFill>
                  <a:srgbClr val="F79646"/>
                </a:solidFill>
              </a:rPr>
              <a:t>Novos Cursos 100% Online</a:t>
            </a:r>
            <a:endParaRPr lang="pt-BR" sz="4400" b="1" dirty="0">
              <a:solidFill>
                <a:srgbClr val="F79646"/>
              </a:solidFill>
              <a:cs typeface="Calibri"/>
            </a:endParaRPr>
          </a:p>
        </p:txBody>
      </p:sp>
      <p:pic>
        <p:nvPicPr>
          <p:cNvPr id="6" name="Imagem 5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F9AF41C0-2FA7-48CA-9BD6-8BEEDE17058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467544" y="1268759"/>
            <a:ext cx="8064896" cy="381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81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980728"/>
            <a:ext cx="9108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1475656" y="199386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rgbClr val="F79646">
                    <a:lumMod val="75000"/>
                  </a:srgbClr>
                </a:solidFill>
              </a:rPr>
              <a:t>Data de entrada nos módulos</a:t>
            </a:r>
            <a:endParaRPr lang="en-US" sz="4400" b="1" dirty="0">
              <a:solidFill>
                <a:prstClr val="black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EC5E4DB-F91C-4A31-B0D3-7314D3DCFB62}"/>
              </a:ext>
            </a:extLst>
          </p:cNvPr>
          <p:cNvSpPr/>
          <p:nvPr/>
        </p:nvSpPr>
        <p:spPr>
          <a:xfrm>
            <a:off x="5518739" y="491770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74C7E3C-7339-4608-9C1B-C9212798CA16}"/>
              </a:ext>
            </a:extLst>
          </p:cNvPr>
          <p:cNvSpPr txBox="1"/>
          <p:nvPr/>
        </p:nvSpPr>
        <p:spPr>
          <a:xfrm>
            <a:off x="611558" y="1268760"/>
            <a:ext cx="396044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b="1" dirty="0">
              <a:solidFill>
                <a:schemeClr val="accent6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chemeClr val="accent6"/>
                </a:solidFill>
              </a:rPr>
              <a:t>15/03 – Início do Módulo 1</a:t>
            </a:r>
          </a:p>
          <a:p>
            <a:r>
              <a:rPr lang="pt-BR" sz="2400" dirty="0">
                <a:solidFill>
                  <a:schemeClr val="accent6"/>
                </a:solidFill>
              </a:rPr>
              <a:t>15/03 – Disciplina 1</a:t>
            </a:r>
          </a:p>
          <a:p>
            <a:r>
              <a:rPr lang="pt-BR" sz="2400" dirty="0">
                <a:solidFill>
                  <a:schemeClr val="accent6"/>
                </a:solidFill>
              </a:rPr>
              <a:t>15/04 – Disciplina 2</a:t>
            </a:r>
          </a:p>
          <a:p>
            <a:r>
              <a:rPr lang="pt-BR" sz="2400" dirty="0">
                <a:solidFill>
                  <a:schemeClr val="accent6"/>
                </a:solidFill>
              </a:rPr>
              <a:t>15/05 – Disciplina 3</a:t>
            </a:r>
          </a:p>
          <a:p>
            <a:endParaRPr lang="pt-BR" sz="2400" dirty="0">
              <a:solidFill>
                <a:schemeClr val="accent6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chemeClr val="accent6"/>
                </a:solidFill>
              </a:rPr>
              <a:t>15/06 – Início do Módulo 2</a:t>
            </a:r>
          </a:p>
          <a:p>
            <a:r>
              <a:rPr lang="pt-BR" sz="2400" dirty="0">
                <a:solidFill>
                  <a:schemeClr val="accent6"/>
                </a:solidFill>
              </a:rPr>
              <a:t>15/06 – Disciplina 1</a:t>
            </a:r>
          </a:p>
          <a:p>
            <a:r>
              <a:rPr lang="pt-BR" sz="2400" dirty="0">
                <a:solidFill>
                  <a:schemeClr val="accent6"/>
                </a:solidFill>
              </a:rPr>
              <a:t>15/07 – Disciplina 2</a:t>
            </a:r>
          </a:p>
          <a:p>
            <a:r>
              <a:rPr lang="pt-BR" sz="2400" dirty="0">
                <a:solidFill>
                  <a:schemeClr val="accent6"/>
                </a:solidFill>
              </a:rPr>
              <a:t>15/08 – Disciplina 3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2F01642-B7BC-4572-821B-97D02C9F10D6}"/>
              </a:ext>
            </a:extLst>
          </p:cNvPr>
          <p:cNvSpPr txBox="1"/>
          <p:nvPr/>
        </p:nvSpPr>
        <p:spPr>
          <a:xfrm>
            <a:off x="4873419" y="1268760"/>
            <a:ext cx="396044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b="1" dirty="0">
              <a:solidFill>
                <a:schemeClr val="accent6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chemeClr val="accent6"/>
                </a:solidFill>
              </a:rPr>
              <a:t>15/09 – Início do Módulo 3</a:t>
            </a:r>
          </a:p>
          <a:p>
            <a:r>
              <a:rPr lang="pt-BR" sz="2400" dirty="0">
                <a:solidFill>
                  <a:schemeClr val="accent6"/>
                </a:solidFill>
              </a:rPr>
              <a:t>15/09 – Disciplina 1</a:t>
            </a:r>
          </a:p>
          <a:p>
            <a:r>
              <a:rPr lang="pt-BR" sz="2400" dirty="0">
                <a:solidFill>
                  <a:schemeClr val="accent6"/>
                </a:solidFill>
              </a:rPr>
              <a:t>15/10 – Disciplina 2</a:t>
            </a:r>
          </a:p>
          <a:p>
            <a:r>
              <a:rPr lang="pt-BR" sz="2400" dirty="0">
                <a:solidFill>
                  <a:schemeClr val="accent6"/>
                </a:solidFill>
              </a:rPr>
              <a:t>15/11 – Disciplina 3</a:t>
            </a:r>
          </a:p>
          <a:p>
            <a:endParaRPr lang="pt-BR" sz="2400" dirty="0">
              <a:solidFill>
                <a:schemeClr val="accent6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chemeClr val="accent6"/>
                </a:solidFill>
              </a:rPr>
              <a:t>15/12 – Início do Módulo 4</a:t>
            </a:r>
          </a:p>
          <a:p>
            <a:r>
              <a:rPr lang="pt-BR" sz="2400" dirty="0">
                <a:solidFill>
                  <a:schemeClr val="accent6"/>
                </a:solidFill>
              </a:rPr>
              <a:t>15/12 – Disciplina 1</a:t>
            </a:r>
          </a:p>
          <a:p>
            <a:r>
              <a:rPr lang="pt-BR" sz="2400" dirty="0">
                <a:solidFill>
                  <a:schemeClr val="accent6"/>
                </a:solidFill>
              </a:rPr>
              <a:t>15/01/25 – Disciplina 2</a:t>
            </a:r>
          </a:p>
          <a:p>
            <a:r>
              <a:rPr lang="pt-BR" sz="2400" dirty="0">
                <a:solidFill>
                  <a:schemeClr val="accent6"/>
                </a:solidFill>
              </a:rPr>
              <a:t>15/02/25 – Disciplina 3</a:t>
            </a:r>
          </a:p>
          <a:p>
            <a:endParaRPr lang="pt-BR" sz="2400" dirty="0">
              <a:solidFill>
                <a:schemeClr val="accent6"/>
              </a:solidFill>
            </a:endParaRPr>
          </a:p>
          <a:p>
            <a:endParaRPr lang="pt-BR" sz="2400" dirty="0">
              <a:solidFill>
                <a:schemeClr val="accent6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1767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980728"/>
            <a:ext cx="9108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467544" y="158307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F79646">
                    <a:lumMod val="75000"/>
                  </a:srgbClr>
                </a:solidFill>
              </a:rPr>
              <a:t>Cursos Ofertados</a:t>
            </a:r>
            <a:endParaRPr lang="en-US" sz="4400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0729753-8318-4D04-9653-0E8F6A970C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988762"/>
              </p:ext>
            </p:extLst>
          </p:nvPr>
        </p:nvGraphicFramePr>
        <p:xfrm>
          <a:off x="827585" y="1166812"/>
          <a:ext cx="5905046" cy="4710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5046">
                  <a:extLst>
                    <a:ext uri="{9D8B030D-6E8A-4147-A177-3AD203B41FA5}">
                      <a16:colId xmlns:a16="http://schemas.microsoft.com/office/drawing/2014/main" val="2105005107"/>
                    </a:ext>
                  </a:extLst>
                </a:gridCol>
              </a:tblGrid>
              <a:tr h="16823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Especialização em Automação Residencial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extLst>
                  <a:ext uri="{0D108BD9-81ED-4DB2-BD59-A6C34878D82A}">
                    <a16:rowId xmlns:a16="http://schemas.microsoft.com/office/drawing/2014/main" val="4253247879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Especialização em Ciência de Dados e Big Data Analytics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901927121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Especialização em Engenharia Ambiental e Saneamento Básico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extLst>
                  <a:ext uri="{0D108BD9-81ED-4DB2-BD59-A6C34878D82A}">
                    <a16:rowId xmlns:a16="http://schemas.microsoft.com/office/drawing/2014/main" val="2289333383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Especialização em Engenharia de Estrutura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extLst>
                  <a:ext uri="{0D108BD9-81ED-4DB2-BD59-A6C34878D82A}">
                    <a16:rowId xmlns:a16="http://schemas.microsoft.com/office/drawing/2014/main" val="546247303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Especialização em Engenharia de Software com Métodos Ágeis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extLst>
                  <a:ext uri="{0D108BD9-81ED-4DB2-BD59-A6C34878D82A}">
                    <a16:rowId xmlns:a16="http://schemas.microsoft.com/office/drawing/2014/main" val="2862830009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Especialização em Perícia Contábil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extLst>
                  <a:ext uri="{0D108BD9-81ED-4DB2-BD59-A6C34878D82A}">
                    <a16:rowId xmlns:a16="http://schemas.microsoft.com/office/drawing/2014/main" val="423496408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Especialização em Segurança do Trabalho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extLst>
                  <a:ext uri="{0D108BD9-81ED-4DB2-BD59-A6C34878D82A}">
                    <a16:rowId xmlns:a16="http://schemas.microsoft.com/office/drawing/2014/main" val="513935075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Especialização em Sustentabilidade Empresarial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extLst>
                  <a:ext uri="{0D108BD9-81ED-4DB2-BD59-A6C34878D82A}">
                    <a16:rowId xmlns:a16="http://schemas.microsoft.com/office/drawing/2014/main" val="3205221924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Especialização em Alfabetização e a Psicopedagogia Institucional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extLst>
                  <a:ext uri="{0D108BD9-81ED-4DB2-BD59-A6C34878D82A}">
                    <a16:rowId xmlns:a16="http://schemas.microsoft.com/office/drawing/2014/main" val="2953872068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Especialização em Biomecânica e Cinesiologia Aplicadas ao Movimento Humano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extLst>
                  <a:ext uri="{0D108BD9-81ED-4DB2-BD59-A6C34878D82A}">
                    <a16:rowId xmlns:a16="http://schemas.microsoft.com/office/drawing/2014/main" val="1146801480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Especialização em Gestão Escolar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extLst>
                  <a:ext uri="{0D108BD9-81ED-4DB2-BD59-A6C34878D82A}">
                    <a16:rowId xmlns:a16="http://schemas.microsoft.com/office/drawing/2014/main" val="3671642194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Especialização em Literatura Infantil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extLst>
                  <a:ext uri="{0D108BD9-81ED-4DB2-BD59-A6C34878D82A}">
                    <a16:rowId xmlns:a16="http://schemas.microsoft.com/office/drawing/2014/main" val="2726053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Especialização em Metodologias Ativas e Práticas Corporativas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extLst>
                  <a:ext uri="{0D108BD9-81ED-4DB2-BD59-A6C34878D82A}">
                    <a16:rowId xmlns:a16="http://schemas.microsoft.com/office/drawing/2014/main" val="634977373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Especialização em Tutoria em Educação a Distância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extLst>
                  <a:ext uri="{0D108BD9-81ED-4DB2-BD59-A6C34878D82A}">
                    <a16:rowId xmlns:a16="http://schemas.microsoft.com/office/drawing/2014/main" val="3503934180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Especialização em Marketing e Gestão de Clientes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extLst>
                  <a:ext uri="{0D108BD9-81ED-4DB2-BD59-A6C34878D82A}">
                    <a16:rowId xmlns:a16="http://schemas.microsoft.com/office/drawing/2014/main" val="3173671859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Especialização em Práticas de Metodogolia Àgeis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extLst>
                  <a:ext uri="{0D108BD9-81ED-4DB2-BD59-A6C34878D82A}">
                    <a16:rowId xmlns:a16="http://schemas.microsoft.com/office/drawing/2014/main" val="2867877654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Especialização em Auditoria e Finanças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3393394755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Especialização em Auditoria, Compliance e Gestão de Riscos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2030603671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Especialização em Contabilidade, Auditoria e Controladoria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957766770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Especialização em Treinamento Funcional para a Saúde e Condicionamento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446618976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Especialização em Fisiologia e Prescrição do Exercício Clínico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345677934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Especialização em Direito Administrativo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2204999455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Especialização em Direito de Família e Sucessões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2854045610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Especialização em Direito Processual Civil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837499646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Especialização em Metodologias Ativas e Prática Docente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308791444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Especialização em Ciências da Educação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263667137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Especialização em Administração Hospitalar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3290039136"/>
                  </a:ext>
                </a:extLst>
              </a:tr>
              <a:tr h="1682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effectLst/>
                        </a:rPr>
                        <a:t>Especialização em Comunicação Corporativa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936702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311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980728"/>
            <a:ext cx="9108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989856" y="158307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rgbClr val="F79646">
                    <a:lumMod val="75000"/>
                  </a:srgbClr>
                </a:solidFill>
              </a:rPr>
              <a:t>Modelo de avaliação </a:t>
            </a:r>
            <a:endParaRPr lang="en-US" sz="4400" b="1" dirty="0">
              <a:solidFill>
                <a:prstClr val="black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810C08B-F77A-49A1-A305-8CF46DDC9E17}"/>
              </a:ext>
            </a:extLst>
          </p:cNvPr>
          <p:cNvSpPr txBox="1"/>
          <p:nvPr/>
        </p:nvSpPr>
        <p:spPr>
          <a:xfrm>
            <a:off x="989856" y="1033709"/>
            <a:ext cx="63184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accent6"/>
                </a:solidFill>
              </a:rPr>
              <a:t>NAVA – 4.0  </a:t>
            </a:r>
          </a:p>
          <a:p>
            <a:r>
              <a:rPr lang="pt-BR" sz="2800" b="1" dirty="0">
                <a:solidFill>
                  <a:schemeClr val="accent6"/>
                </a:solidFill>
              </a:rPr>
              <a:t>3 Exercícios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chemeClr val="accent6"/>
                </a:solidFill>
              </a:rPr>
              <a:t>Questionário 1 valendo 1.3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chemeClr val="accent6"/>
                </a:solidFill>
              </a:rPr>
              <a:t>Questionário 2 valendo 1.3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chemeClr val="accent6"/>
                </a:solidFill>
              </a:rPr>
              <a:t>Questionário 3 valendo 1.4</a:t>
            </a:r>
          </a:p>
          <a:p>
            <a:endParaRPr lang="pt-BR" sz="2800" dirty="0">
              <a:solidFill>
                <a:schemeClr val="accent6"/>
              </a:solidFill>
            </a:endParaRPr>
          </a:p>
          <a:p>
            <a:r>
              <a:rPr lang="pt-BR" sz="2800" b="1" dirty="0">
                <a:solidFill>
                  <a:schemeClr val="accent6"/>
                </a:solidFill>
              </a:rPr>
              <a:t>NPROVA – 6.0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chemeClr val="accent6"/>
                </a:solidFill>
              </a:rPr>
              <a:t>Uma avaliação com 10 questões objetivas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800" dirty="0">
              <a:solidFill>
                <a:schemeClr val="accent6"/>
              </a:solidFill>
            </a:endParaRPr>
          </a:p>
          <a:p>
            <a:r>
              <a:rPr lang="pt-BR" sz="2800" dirty="0">
                <a:solidFill>
                  <a:schemeClr val="accent6"/>
                </a:solidFill>
              </a:rPr>
              <a:t>* Para aprovação nota mínima 7,0</a:t>
            </a:r>
          </a:p>
        </p:txBody>
      </p:sp>
    </p:spTree>
    <p:extLst>
      <p:ext uri="{BB962C8B-B14F-4D97-AF65-F5344CB8AC3E}">
        <p14:creationId xmlns:p14="http://schemas.microsoft.com/office/powerpoint/2010/main" val="498556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980728"/>
            <a:ext cx="9108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989856" y="158307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rgbClr val="F79646">
                    <a:lumMod val="75000"/>
                  </a:srgbClr>
                </a:solidFill>
              </a:rPr>
              <a:t>Modelo de avaliação </a:t>
            </a:r>
            <a:endParaRPr lang="en-US" sz="4400" b="1" dirty="0">
              <a:solidFill>
                <a:prstClr val="black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810C08B-F77A-49A1-A305-8CF46DDC9E17}"/>
              </a:ext>
            </a:extLst>
          </p:cNvPr>
          <p:cNvSpPr txBox="1"/>
          <p:nvPr/>
        </p:nvSpPr>
        <p:spPr>
          <a:xfrm>
            <a:off x="755576" y="1484784"/>
            <a:ext cx="78488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3000" dirty="0">
                <a:solidFill>
                  <a:schemeClr val="accent6"/>
                </a:solidFill>
              </a:rPr>
              <a:t>Se o aluno não alcançar a média mínima 7,0. Poderá solicitar a prova substitutiva no valor de R$60,00 conforme data em calendário.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3000" dirty="0">
              <a:solidFill>
                <a:schemeClr val="accent6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3000" dirty="0">
              <a:solidFill>
                <a:schemeClr val="accent6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3000" dirty="0">
              <a:solidFill>
                <a:schemeClr val="accent6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3000" dirty="0">
              <a:solidFill>
                <a:schemeClr val="accent6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3000" dirty="0">
              <a:solidFill>
                <a:schemeClr val="accent6"/>
              </a:solidFill>
            </a:endParaRPr>
          </a:p>
          <a:p>
            <a:pPr algn="just"/>
            <a:r>
              <a:rPr lang="pt-BR" sz="3000" dirty="0">
                <a:solidFill>
                  <a:schemeClr val="accent6"/>
                </a:solidFill>
              </a:rPr>
              <a:t>* Ambas as solicitações devem ser realizadas via aluno online.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3000" dirty="0">
              <a:solidFill>
                <a:schemeClr val="accent6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ADDBBCF-DBCA-4CFC-A9A5-3AB9ACFA998E}"/>
              </a:ext>
            </a:extLst>
          </p:cNvPr>
          <p:cNvSpPr txBox="1"/>
          <p:nvPr/>
        </p:nvSpPr>
        <p:spPr>
          <a:xfrm>
            <a:off x="629816" y="3100610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3000" dirty="0">
                <a:solidFill>
                  <a:schemeClr val="accent6"/>
                </a:solidFill>
              </a:rPr>
              <a:t>O aluno que não realizar a avaliação na data definida em calendário, poderá solicitar a prova de 2ª chamada. No valor de R$35,00</a:t>
            </a:r>
          </a:p>
        </p:txBody>
      </p:sp>
    </p:spTree>
    <p:extLst>
      <p:ext uri="{BB962C8B-B14F-4D97-AF65-F5344CB8AC3E}">
        <p14:creationId xmlns:p14="http://schemas.microsoft.com/office/powerpoint/2010/main" val="470888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980728"/>
            <a:ext cx="9108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989856" y="158307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rgbClr val="F79646">
                    <a:lumMod val="75000"/>
                  </a:srgbClr>
                </a:solidFill>
              </a:rPr>
              <a:t>Modelo de avaliação </a:t>
            </a:r>
            <a:endParaRPr lang="en-US" sz="4400" b="1" dirty="0">
              <a:solidFill>
                <a:prstClr val="black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810C08B-F77A-49A1-A305-8CF46DDC9E17}"/>
              </a:ext>
            </a:extLst>
          </p:cNvPr>
          <p:cNvSpPr txBox="1"/>
          <p:nvPr/>
        </p:nvSpPr>
        <p:spPr>
          <a:xfrm>
            <a:off x="755576" y="1081175"/>
            <a:ext cx="7200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3000" dirty="0">
                <a:solidFill>
                  <a:schemeClr val="accent6"/>
                </a:solidFill>
              </a:rPr>
              <a:t>Caso o aluno não alcance a média, após a avaliação substitutiva, ele deverá solicitar o módulo avulso no valor de R$350,00.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3000" dirty="0">
              <a:solidFill>
                <a:schemeClr val="accent6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3000" dirty="0">
                <a:solidFill>
                  <a:schemeClr val="accent6"/>
                </a:solidFill>
              </a:rPr>
              <a:t>Terá acesso a todo o material, e realizará a prova novamente, para aprovação a média mínima deverá ser 7.0</a:t>
            </a:r>
          </a:p>
          <a:p>
            <a:pPr algn="just"/>
            <a:endParaRPr lang="pt-BR" sz="3000" dirty="0">
              <a:solidFill>
                <a:schemeClr val="accent6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3000" dirty="0">
                <a:solidFill>
                  <a:schemeClr val="accent6"/>
                </a:solidFill>
              </a:rPr>
              <a:t>O módulo avulso deverá ser solicitado via aluno online.</a:t>
            </a:r>
          </a:p>
          <a:p>
            <a:pPr algn="just"/>
            <a:r>
              <a:rPr lang="pt-BR" sz="3000" dirty="0">
                <a:solidFill>
                  <a:schemeClr val="accent6"/>
                </a:solidFill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3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047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980728"/>
            <a:ext cx="9108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269776" y="1628800"/>
            <a:ext cx="8568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i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Preparação para transformar o seu mundo e o nosso.</a:t>
            </a:r>
          </a:p>
          <a:p>
            <a:pPr algn="ctr"/>
            <a:r>
              <a:rPr lang="pt-BR" sz="4800" i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O que se aprende hoje transforma o amanhã...</a:t>
            </a:r>
          </a:p>
        </p:txBody>
      </p:sp>
    </p:spTree>
    <p:extLst>
      <p:ext uri="{BB962C8B-B14F-4D97-AF65-F5344CB8AC3E}">
        <p14:creationId xmlns:p14="http://schemas.microsoft.com/office/powerpoint/2010/main" val="2622384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8451</TotalTime>
  <Words>474</Words>
  <Application>Microsoft Office PowerPoint</Application>
  <PresentationFormat>Apresentação na tela (4:3)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Open Sans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caliari</dc:creator>
  <cp:lastModifiedBy>Claudia Julcilea Dalabona</cp:lastModifiedBy>
  <cp:revision>159</cp:revision>
  <cp:lastPrinted>2024-02-05T18:03:09Z</cp:lastPrinted>
  <dcterms:created xsi:type="dcterms:W3CDTF">2014-01-13T19:21:05Z</dcterms:created>
  <dcterms:modified xsi:type="dcterms:W3CDTF">2024-02-07T17:58:15Z</dcterms:modified>
</cp:coreProperties>
</file>